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9" roundtripDataSignature="AMtx7mjqFBPEWUyzfo/+zp06llsnN/hj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/>
              <a:t>CNN Architectures</a:t>
            </a:r>
            <a:br>
              <a:rPr lang="ru-RU"/>
            </a:br>
            <a:r>
              <a:rPr lang="ru-RU"/>
              <a:t>Transfer Learning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112" y="1366837"/>
            <a:ext cx="886777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25" y="738187"/>
            <a:ext cx="10191750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" y="495300"/>
            <a:ext cx="117729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russianblogs.com/images/863/4c03c1ef2ca0ac546396ae2c3a43f14f.png" id="150" name="Google Shape;1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501"/>
            <a:ext cx="6239016" cy="4398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ch Normalization (батч-нормализация) что это такое?"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77" y="3429000"/>
            <a:ext cx="59340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 txBox="1"/>
          <p:nvPr/>
        </p:nvSpPr>
        <p:spPr>
          <a:xfrm>
            <a:off x="6239016" y="97293"/>
            <a:ext cx="5480233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проблема в изменении статистических характеристик распределения на выходах нейронов, то давайте их стандартизировать, нормализовывать – приводить к единому виду. Именно это и делается при помощи предложенного алгоритма.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Какие характеристики и как следует нормировать. Из теории вероятностей мы знаем, что самые значимые из них – первые две: МО и дисперсия. Так вот, в алгоритме batch normalization их приводят к значениям 0 и 1, то есть, формируют распределение с нулевым МО и единичной дисперсией.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" y="933450"/>
            <a:ext cx="1141095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12" y="423862"/>
            <a:ext cx="11077575" cy="60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962" y="690562"/>
            <a:ext cx="10506075" cy="54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581025"/>
            <a:ext cx="10858500" cy="5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862" y="695325"/>
            <a:ext cx="9058275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212" y="695325"/>
            <a:ext cx="10315575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438150"/>
            <a:ext cx="11563350" cy="59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287" y="700087"/>
            <a:ext cx="9877425" cy="5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604837"/>
            <a:ext cx="9639300" cy="56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4325"/>
            <a:ext cx="10934700" cy="6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87" y="533400"/>
            <a:ext cx="10868025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225" y="528637"/>
            <a:ext cx="10115550" cy="58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471487"/>
            <a:ext cx="11811000" cy="5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87" y="461962"/>
            <a:ext cx="11858625" cy="59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87" y="609600"/>
            <a:ext cx="11934825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704850"/>
            <a:ext cx="11277600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575" y="704850"/>
            <a:ext cx="9848850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50" y="514350"/>
            <a:ext cx="106299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2" y="523875"/>
            <a:ext cx="11991975" cy="5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733425"/>
            <a:ext cx="11963400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547687"/>
            <a:ext cx="11639550" cy="5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12" y="762000"/>
            <a:ext cx="11306175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5" y="557212"/>
            <a:ext cx="11296650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62" y="381000"/>
            <a:ext cx="11953875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" y="604837"/>
            <a:ext cx="10744200" cy="56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" y="557212"/>
            <a:ext cx="12068175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" y="566737"/>
            <a:ext cx="11925300" cy="57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4975" y="709612"/>
            <a:ext cx="8782050" cy="5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012" y="590550"/>
            <a:ext cx="11229975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" y="604837"/>
            <a:ext cx="10706100" cy="56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585787"/>
            <a:ext cx="114300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925" y="238125"/>
            <a:ext cx="8820150" cy="63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37" y="523875"/>
            <a:ext cx="11058525" cy="5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628650"/>
            <a:ext cx="1140142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962" y="642937"/>
            <a:ext cx="10506075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387" y="490537"/>
            <a:ext cx="10563225" cy="58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537" y="433387"/>
            <a:ext cx="10448925" cy="5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762" y="776287"/>
            <a:ext cx="9896475" cy="53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862" y="209550"/>
            <a:ext cx="11344275" cy="6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850" y="623887"/>
            <a:ext cx="10782300" cy="5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575" y="857250"/>
            <a:ext cx="9848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475" y="657225"/>
            <a:ext cx="9925050" cy="55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12" y="681037"/>
            <a:ext cx="10696575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647700"/>
            <a:ext cx="94488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485775"/>
            <a:ext cx="9601200" cy="58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" y="390525"/>
            <a:ext cx="10991850" cy="60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262" y="547687"/>
            <a:ext cx="9515475" cy="5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462" y="885825"/>
            <a:ext cx="10887075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475" y="590550"/>
            <a:ext cx="9163050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675" y="904875"/>
            <a:ext cx="901065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3380" y="4162426"/>
            <a:ext cx="47815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2819" y="504824"/>
            <a:ext cx="5982672" cy="346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100" y="857250"/>
            <a:ext cx="8305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" y="557212"/>
            <a:ext cx="10896600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" y="623887"/>
            <a:ext cx="10648950" cy="5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912" y="647700"/>
            <a:ext cx="9782175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912" y="862012"/>
            <a:ext cx="9782175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75" y="1295400"/>
            <a:ext cx="771525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612" y="1042987"/>
            <a:ext cx="848677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647700"/>
            <a:ext cx="1042035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2022-10-12T08:27:13Z</dcterms:created>
  <dc:creator>Marina Lukashevich</dc:creator>
</cp:coreProperties>
</file>